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11/04/2023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164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285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343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960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578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957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131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902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7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90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3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87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66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384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65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154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453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82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79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317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141</cp:revision>
  <dcterms:created xsi:type="dcterms:W3CDTF">2023-03-02T18:51:56Z</dcterms:created>
  <dcterms:modified xsi:type="dcterms:W3CDTF">2023-04-12T05:31:53Z</dcterms:modified>
</cp:coreProperties>
</file>