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301" r:id="rId5"/>
    <p:sldId id="302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3" r:id="rId24"/>
    <p:sldId id="304" r:id="rId25"/>
    <p:sldId id="305" r:id="rId26"/>
    <p:sldId id="306" r:id="rId27"/>
    <p:sldId id="280" r:id="rId28"/>
    <p:sldId id="281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4"/>
    <p:restoredTop sz="94607"/>
  </p:normalViewPr>
  <p:slideViewPr>
    <p:cSldViewPr snapToGrid="0" snapToObjects="1">
      <p:cViewPr varScale="1">
        <p:scale>
          <a:sx n="105" d="100"/>
          <a:sy n="105" d="100"/>
        </p:scale>
        <p:origin x="19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24/04/2023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33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644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142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001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844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975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948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303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674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67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99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41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62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6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50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27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11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04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299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91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867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83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19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094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294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7284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184</cp:revision>
  <dcterms:created xsi:type="dcterms:W3CDTF">2023-03-02T18:51:56Z</dcterms:created>
  <dcterms:modified xsi:type="dcterms:W3CDTF">2023-04-25T05:08:14Z</dcterms:modified>
</cp:coreProperties>
</file>