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80" r:id="rId20"/>
    <p:sldId id="281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48"/>
  </p:normalViewPr>
  <p:slideViewPr>
    <p:cSldViewPr snapToGrid="0" snapToObjects="1">
      <p:cViewPr varScale="1">
        <p:scale>
          <a:sx n="84" d="100"/>
          <a:sy n="84" d="100"/>
        </p:scale>
        <p:origin x="20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F31BC-2CC4-DD4B-B44C-1DC51B1FE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339828-A167-4647-ADC3-6E3FA6963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283C82-C96F-724B-BED3-ECF68039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47A789-804E-074A-B5DC-594B3C49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B24A2F-F60E-2A4A-8CCA-DB10ABD9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84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FDB4A-FE14-4440-8346-E3E01355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B47862E-25ED-1D47-A735-7C520316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595C13-6A2D-C24A-923B-A3D1C5D4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C0D289-160E-B242-916D-FF693595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46FC77-6FBD-AD4A-BAB3-751CC58E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20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869576-E250-B14C-B75A-C9054A0B1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81256D-6C10-3F41-A8FA-BC14E61A9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D2EFF0-CA34-3E42-8812-CD6A4BA5D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A2415F-A388-444D-9E49-1ECDF723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3E6FFA-8F4E-CC4C-8F19-F288760A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54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261FB-C219-7047-BA5B-2AA1230E9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41604C-4CAC-4641-BEC1-414608597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ACEC56-FC73-FB46-8139-7EADA386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7F3EE0-9D54-2546-91B0-0D02776A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0ADD36-6245-E543-8EED-B275DC6F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55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B1437-E9A2-FB46-8E89-66199B55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581B99-A9C4-9748-8CEB-A1CCF3E2C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8B7728-F042-BF4A-A52F-A89761C7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BAB59E-E68F-8344-95E7-D04C3AF4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35DD05-6C9F-114E-B41F-FB5E3405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20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86ECF-CE56-7B45-A576-4D9C1A85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EFDEF6-F14C-594B-9BA2-D89D24968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5DC5F9-9402-764A-A78F-2FD1BDC73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AC38B7-0558-6A48-9797-250481C7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786EDC-0F7F-7D47-86DE-8B630DB2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7CFA22-3FA3-644D-98D5-18AA72DA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12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08501-6EC5-3F49-9059-F49D519E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191A84-5456-DE4A-98A8-ECBCA05B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92EB47-9930-194B-803A-F55AE369A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E6808C-0D47-6940-AB88-074307D3E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7D1F4BF-5475-FA44-A5EC-0BA78EB6E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1CD5791-3168-4C4A-927E-1C9F8CF2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4CB33F5-C929-EC44-BDE4-8D33142B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652FA40-DACF-2B46-AE73-593118F1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33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5293D2-FD6F-0A47-965A-9017A993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549D40F-2155-8645-9CA5-4A42F323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07828C-83EA-C94D-A3B5-FFE44088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467573-5999-EA48-A3F8-32485526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63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F2B84E-AF92-1C43-B5D7-3C7C09E9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364DEA-5AD4-4046-95AB-5FCAEB77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2CE99A-C625-1C4B-BC92-93B02C1D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94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C4616-127E-CF4C-AF66-68A33787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48584C-34C5-8E4F-9D2E-1EE3E81CD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B83E9B-E419-314E-8B8C-B84D131EE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11E819-6FC5-4146-9458-F1D3AAAAB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F5E598-E2E0-FF4C-8000-A9C867FC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A0F6D9-5851-B74D-BEF9-128F967E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75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57ED1-B2FD-0342-B0D5-E3732A06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B3E7AF5-0DB5-6E41-9DF2-A85848BED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F69A88-1021-0647-A880-9615A3043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1E6A47-F08A-704A-8409-6A52667B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B87F46-2A62-6F47-B734-7028BE56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5D09BD-E12F-954E-BAB0-C81CB94E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86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2444CA-2AD1-4D4B-A499-A52A7974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FD9BE-10D0-C543-A067-C006018D5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317D37-19B5-B743-8843-A85A2D300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474EA-E80A-914B-A2A0-EEA86A9AE324}" type="datetimeFigureOut">
              <a:rPr lang="pt-BR" smtClean="0"/>
              <a:t>11/05/2023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9DBA6F-D7BE-D948-AF7B-DD9ED8738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D183CA-49DB-6341-B877-A6CFFA013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75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83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712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425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818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623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14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970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958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4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449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873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598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717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526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13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124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3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705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311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877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7502</TotalTime>
  <Words>0</Words>
  <Application>Microsoft Macintosh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 Escher</dc:creator>
  <cp:lastModifiedBy>Alex Escher</cp:lastModifiedBy>
  <cp:revision>182</cp:revision>
  <dcterms:created xsi:type="dcterms:W3CDTF">2023-03-02T18:51:56Z</dcterms:created>
  <dcterms:modified xsi:type="dcterms:W3CDTF">2023-05-11T21:38:09Z</dcterms:modified>
</cp:coreProperties>
</file>