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9" r:id="rId2"/>
    <p:sldId id="282" r:id="rId3"/>
    <p:sldId id="283" r:id="rId4"/>
    <p:sldId id="284" r:id="rId5"/>
    <p:sldId id="285" r:id="rId6"/>
    <p:sldId id="286" r:id="rId7"/>
    <p:sldId id="287" r:id="rId8"/>
    <p:sldId id="288" r:id="rId9"/>
    <p:sldId id="289" r:id="rId10"/>
    <p:sldId id="290" r:id="rId11"/>
    <p:sldId id="291" r:id="rId12"/>
    <p:sldId id="292" r:id="rId13"/>
    <p:sldId id="293" r:id="rId14"/>
    <p:sldId id="294" r:id="rId15"/>
    <p:sldId id="295" r:id="rId16"/>
    <p:sldId id="296" r:id="rId17"/>
    <p:sldId id="297" r:id="rId18"/>
    <p:sldId id="298" r:id="rId19"/>
    <p:sldId id="299" r:id="rId20"/>
    <p:sldId id="280" r:id="rId21"/>
    <p:sldId id="281" r:id="rId2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50"/>
    <p:restoredTop sz="94626"/>
  </p:normalViewPr>
  <p:slideViewPr>
    <p:cSldViewPr snapToGrid="0" snapToObjects="1">
      <p:cViewPr varScale="1">
        <p:scale>
          <a:sx n="100" d="100"/>
          <a:sy n="100" d="100"/>
        </p:scale>
        <p:origin x="160" y="6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6F31BC-2CC4-DD4B-B44C-1DC51B1FE8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6339828-A167-4647-ADC3-6E3FA69632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7283C82-C96F-724B-BED3-ECF68039C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474EA-E80A-914B-A2A0-EEA86A9AE324}" type="datetimeFigureOut">
              <a:rPr lang="pt-BR" smtClean="0"/>
              <a:t>25/05/2023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D47A789-804E-074A-B5DC-594B3C491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4B24A2F-F60E-2A4A-8CCA-DB10ABD97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9CD82-9568-9647-9CCB-FFF1DF65B8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2842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9FDB4A-FE14-4440-8346-E3E013552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B47862E-25ED-1D47-A735-7C52031614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7595C13-6A2D-C24A-923B-A3D1C5D44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474EA-E80A-914B-A2A0-EEA86A9AE324}" type="datetimeFigureOut">
              <a:rPr lang="pt-BR" smtClean="0"/>
              <a:t>25/05/2023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5C0D289-160E-B242-916D-FF6935950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146FC77-6FBD-AD4A-BAB3-751CC58E0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9CD82-9568-9647-9CCB-FFF1DF65B8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64204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9869576-E250-B14C-B75A-C9054A0B13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F81256D-6C10-3F41-A8FA-BC14E61A9B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8D2EFF0-CA34-3E42-8812-CD6A4BA5D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474EA-E80A-914B-A2A0-EEA86A9AE324}" type="datetimeFigureOut">
              <a:rPr lang="pt-BR" smtClean="0"/>
              <a:t>25/05/2023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CA2415F-A388-444D-9E49-1ECDF723D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C3E6FFA-8F4E-CC4C-8F19-F288760A8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9CD82-9568-9647-9CCB-FFF1DF65B8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3541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5261FB-C219-7047-BA5B-2AA1230E9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841604C-4CAC-4641-BEC1-414608597A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DACEC56-FC73-FB46-8139-7EADA3863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474EA-E80A-914B-A2A0-EEA86A9AE324}" type="datetimeFigureOut">
              <a:rPr lang="pt-BR" smtClean="0"/>
              <a:t>25/05/2023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27F3EE0-9D54-2546-91B0-0D02776AE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F0ADD36-6245-E543-8EED-B275DC6FF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9CD82-9568-9647-9CCB-FFF1DF65B8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4556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5B1437-E9A2-FB46-8E89-66199B559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4581B99-A9C4-9748-8CEB-A1CCF3E2C9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48B7728-F042-BF4A-A52F-A89761C7B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474EA-E80A-914B-A2A0-EEA86A9AE324}" type="datetimeFigureOut">
              <a:rPr lang="pt-BR" smtClean="0"/>
              <a:t>25/05/2023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EBAB59E-E68F-8344-95E7-D04C3AF49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835DD05-6C9F-114E-B41F-FB5E34056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9CD82-9568-9647-9CCB-FFF1DF65B8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74204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786ECF-CE56-7B45-A576-4D9C1A858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AEFDEF6-F14C-594B-9BA2-D89D24968D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D5DC5F9-9402-764A-A78F-2FD1BDC739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DAC38B7-0558-6A48-9797-250481C76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474EA-E80A-914B-A2A0-EEA86A9AE324}" type="datetimeFigureOut">
              <a:rPr lang="pt-BR" smtClean="0"/>
              <a:t>25/05/2023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E786EDC-0F7F-7D47-86DE-8B630DB24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87CFA22-3FA3-644D-98D5-18AA72DA5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9CD82-9568-9647-9CCB-FFF1DF65B8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371251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A08501-6EC5-3F49-9059-F49D519E4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5191A84-5456-DE4A-98A8-ECBCA05B7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192EB47-9930-194B-803A-F55AE369AF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2E6808C-0D47-6940-AB88-074307D3EA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27D1F4BF-5475-FA44-A5EC-0BA78EB6EF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31CD5791-3168-4C4A-927E-1C9F8CF22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474EA-E80A-914B-A2A0-EEA86A9AE324}" type="datetimeFigureOut">
              <a:rPr lang="pt-BR" smtClean="0"/>
              <a:t>25/05/2023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24CB33F5-C929-EC44-BDE4-8D33142B2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5652FA40-DACF-2B46-AE73-593118F15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9CD82-9568-9647-9CCB-FFF1DF65B8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37330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5293D2-FD6F-0A47-965A-9017A993A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B549D40F-2155-8645-9CA5-4A42F3231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474EA-E80A-914B-A2A0-EEA86A9AE324}" type="datetimeFigureOut">
              <a:rPr lang="pt-BR" smtClean="0"/>
              <a:t>25/05/2023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2A07828C-83EA-C94D-A3B5-FFE440889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94467573-5999-EA48-A3F8-32485526E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9CD82-9568-9647-9CCB-FFF1DF65B8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4639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2BF2B84E-AF92-1C43-B5D7-3C7C09E90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474EA-E80A-914B-A2A0-EEA86A9AE324}" type="datetimeFigureOut">
              <a:rPr lang="pt-BR" smtClean="0"/>
              <a:t>25/05/2023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6B364DEA-5AD4-4046-95AB-5FCAEB77E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E2CE99A-C625-1C4B-BC92-93B02C1D8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9CD82-9568-9647-9CCB-FFF1DF65B8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2943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DC4616-127E-CF4C-AF66-68A33787C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348584C-34C5-8E4F-9D2E-1EE3E81CD3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2B83E9B-E419-314E-8B8C-B84D131EE2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611E819-6FC5-4146-9458-F1D3AAAAB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474EA-E80A-914B-A2A0-EEA86A9AE324}" type="datetimeFigureOut">
              <a:rPr lang="pt-BR" smtClean="0"/>
              <a:t>25/05/2023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4F5E598-E2E0-FF4C-8000-A9C867FC0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6A0F6D9-5851-B74D-BEF9-128F967EE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9CD82-9568-9647-9CCB-FFF1DF65B8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35756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957ED1-B2FD-0342-B0D5-E3732A062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AB3E7AF5-0DB5-6E41-9DF2-A85848BED7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DF69A88-1021-0647-A880-9615A30434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81E6A47-F08A-704A-8409-6A52667B4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474EA-E80A-914B-A2A0-EEA86A9AE324}" type="datetimeFigureOut">
              <a:rPr lang="pt-BR" smtClean="0"/>
              <a:t>25/05/2023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3B87F46-2A62-6F47-B734-7028BE569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35D09BD-E12F-954E-BAB0-C81CB94E1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9CD82-9568-9647-9CCB-FFF1DF65B8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8866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4A2444CA-2AD1-4D4B-A499-A52A79743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8DFD9BE-10D0-C543-A067-C006018D54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A317D37-19B5-B743-8843-A85A2D300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6474EA-E80A-914B-A2A0-EEA86A9AE324}" type="datetimeFigureOut">
              <a:rPr lang="pt-BR" smtClean="0"/>
              <a:t>25/05/2023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39DBA6F-D7BE-D948-AF7B-DD9ED8738D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FD183CA-49DB-6341-B877-A6CFFA0130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D9CD82-9568-9647-9CCB-FFF1DF65B8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45759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18378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77124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34252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58183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36230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0140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49703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09587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3451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74498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96351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45987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68739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47171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05261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1131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11247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3348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17057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23111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98773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7057</TotalTime>
  <Words>0</Words>
  <Application>Microsoft Macintosh PowerPoint</Application>
  <PresentationFormat>Widescreen</PresentationFormat>
  <Paragraphs>0</Paragraphs>
  <Slides>21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Alex Escher</dc:creator>
  <cp:lastModifiedBy>Alex Escher</cp:lastModifiedBy>
  <cp:revision>174</cp:revision>
  <dcterms:created xsi:type="dcterms:W3CDTF">2023-03-02T18:51:56Z</dcterms:created>
  <dcterms:modified xsi:type="dcterms:W3CDTF">2023-05-26T04:01:03Z</dcterms:modified>
</cp:coreProperties>
</file>